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87B69-B5DA-4F4E-9DF8-951AB828F4BE}" v="4" dt="2023-05-30T22:24:24.7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8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64E2BC-47C8-8B90-981E-3094B9058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0D44B4-5FE9-7417-027D-D2DD430ED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75796F-8093-3106-CF78-A8CDCCE9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AB7BEE-64C0-1F62-3496-3D20091C2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1F4EFE-B39F-A3AC-527C-9D3E3839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819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27079-8ECC-8F83-7DA5-1AB2583DA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AADEDC-F5F0-04BA-C652-2C81652D6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FB18E6-7C60-6981-ED18-4E6A4E683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249BA3-CE60-3E06-CC75-758E9709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D20D8A-31C3-A189-24A5-0A5D9ED3D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138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FDF5AA-2061-D593-A149-B17124572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186053-3A75-988B-B187-51D2231D5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6AF35-0451-AA8A-8A78-90E236D4A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0483BC-7AF8-F8EE-6E40-F9901C0F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EAA08A-2A57-D51C-8657-CE6FCC029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8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613D5-7437-F63D-8F52-3183742A0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26F574-4A11-75B7-7CFD-B8A6B1B6F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CAEB57-B8DE-88DA-42CC-81B4565E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95DC6B-D2AF-369F-4985-C33306779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538FDE-8D3A-39D1-6AED-FE3CF6E8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50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82182-7184-D593-E54A-F1CF19197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B7DAAA-552A-0015-4FF0-A926F32A5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685271-9ED2-1AEF-CF8F-9C34A6499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D3161C-1917-D6C7-57F1-52F52CBD5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07E9D-8846-C4E5-4605-BA86A1ABE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73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805BB-72FB-9D0A-8DCE-8A99DF8C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4FC577-0832-FB45-E811-015D44996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870595-0CA7-E04E-B102-10E8C8BA0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34F41B-4D3C-C7EB-458F-F78FE5868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7DD78A-4307-5910-9F81-7655437D5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0F166A-F557-A5A5-FA9E-AC5AD69CE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23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D35FC-C153-98C9-A8C6-7BBB9803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C625FF-90F1-D070-2277-1F7376773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FDBFBE-BF74-CDCD-89EB-61A668031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C98A49-FF51-571A-9A66-6980D1DB2C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52DD723-BB4D-D9D7-D536-C2C936DD9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E94B44-9DAD-1658-64A2-E393D691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71E93B-AEB0-872F-CA4F-31F58AB72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4CBA45-62F3-0675-B2CA-9714A0F8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82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F7A1D7-75DC-130A-B706-D67B6B9F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1E9720-A42F-3928-A6FB-BE97D9694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D891A1-F20C-CE05-F4A2-CC730CC20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A8E862-6252-82F9-194D-7C90D954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290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86D2AB2-964B-902F-5F23-10B2A728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6FA6EB-64B9-6A34-C37D-CA2B463D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6A98A7-5BD8-99AB-3D45-D155CBA4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293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22BEE-8A3B-E253-28A8-73616599C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68F98A-8555-BF57-3C3C-FBF85B85B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3AF229-3428-A6EA-4CF6-E24E87041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EA09F8-114E-14D1-1C46-E2D21305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FA9CFD-5ADA-98C0-174D-05084CC3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8E0B03-963F-7903-9D45-0BF687795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061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A9752-D231-1A97-12D2-A7AE1D67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1495C3-43F2-766A-7CE4-B61897F96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7DAA9A-F4EA-9298-41D1-E9219B12F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CA24BF-93DF-363F-EC9E-7E30EB82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D9FCB1-68E6-EE89-8FB2-B0566900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D4165A-6347-F7B3-8A2C-5B51DC59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452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A0E6C2-7ED2-92DC-F33D-B2D8270ED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30CA1F-B12C-08E6-637D-BC74D1CE2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A93D3-7E70-8BA2-B601-5F9E026A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B6847-57E9-4520-8D51-39B87F648E55}" type="datetimeFigureOut">
              <a:rPr lang="es-CL" smtClean="0"/>
              <a:t>31-08-2023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BE0368-1EE3-E389-E05A-9BA193601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E8BE52-9859-7519-754C-3218E0B13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0B83F-F481-4008-8686-DED3F6671D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773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80827229-553A-94A6-A72F-C45C667B791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C2BABD-1FEC-3552-4CF8-05F43FA775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RED DE CLINICAS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4809A9-3E02-9382-81B0-2C7C44BA6B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SIGMA</a:t>
            </a:r>
          </a:p>
        </p:txBody>
      </p:sp>
    </p:spTree>
    <p:extLst>
      <p:ext uri="{BB962C8B-B14F-4D97-AF65-F5344CB8AC3E}">
        <p14:creationId xmlns:p14="http://schemas.microsoft.com/office/powerpoint/2010/main" val="352289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apa&#10;&#10;Descripción generada automáticamente">
            <a:extLst>
              <a:ext uri="{FF2B5EF4-FFF2-40B4-BE49-F238E27FC236}">
                <a16:creationId xmlns:a16="http://schemas.microsoft.com/office/drawing/2014/main" id="{C3FBD7D8-CBB7-DF7A-D960-05C00CF828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 bwMode="auto">
          <a:xfrm>
            <a:off x="4865914" y="10"/>
            <a:ext cx="7324563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AC4A901-7008-82FC-5587-7186A89F5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429" y="1502228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ABCBBD77-4848-10A8-0A94-29BCFBF79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002" y="2639503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257618C3-90B9-B974-8A58-58A61BE4E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545" y="4427555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3DBAA2F3-0E93-818E-81E5-3FA0F8D0F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9408" y="2639503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6DAC9A4A-0137-198B-4EDE-12799E8EA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8502" y="2089104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0D5747E5-7A61-EDE4-2AD2-BECC70C24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307" y="4206240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E449F2F-E8C2-F5E7-FFF7-5B0D6454893D}"/>
              </a:ext>
            </a:extLst>
          </p:cNvPr>
          <p:cNvSpPr txBox="1"/>
          <p:nvPr/>
        </p:nvSpPr>
        <p:spPr>
          <a:xfrm>
            <a:off x="3972488" y="5405926"/>
            <a:ext cx="1667575" cy="92333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dirty="0"/>
              <a:t>Melipilla </a:t>
            </a:r>
          </a:p>
          <a:p>
            <a:r>
              <a:rPr lang="es-CL" dirty="0"/>
              <a:t>Talagante</a:t>
            </a:r>
          </a:p>
          <a:p>
            <a:r>
              <a:rPr lang="es-CL" dirty="0"/>
              <a:t>Calera de tango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F3C63B3-9EF6-AD96-EA1F-9A0BB3DA5A81}"/>
              </a:ext>
            </a:extLst>
          </p:cNvPr>
          <p:cNvSpPr txBox="1"/>
          <p:nvPr/>
        </p:nvSpPr>
        <p:spPr>
          <a:xfrm>
            <a:off x="4993806" y="455414"/>
            <a:ext cx="104176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CL" dirty="0"/>
              <a:t>Colina</a:t>
            </a:r>
          </a:p>
        </p:txBody>
      </p:sp>
      <p:pic>
        <p:nvPicPr>
          <p:cNvPr id="12" name="Picture 10">
            <a:extLst>
              <a:ext uri="{FF2B5EF4-FFF2-40B4-BE49-F238E27FC236}">
                <a16:creationId xmlns:a16="http://schemas.microsoft.com/office/drawing/2014/main" id="{BEF58D5C-C42F-9C2F-2E4C-97E465879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064" y="490690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E06B8A2F-3429-5B9D-8FAB-0299C2A0A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806" y="5497180"/>
            <a:ext cx="571808" cy="42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D0DA2767-9D33-5FD3-27D5-C7CA40AE2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4399" y="3520669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F4F26119-E8D8-CC95-F86A-59A62E23B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026" y="2305447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BBB3E5BA-6C31-298A-0747-EC079C1B2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073" y="2518901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>
            <a:extLst>
              <a:ext uri="{FF2B5EF4-FFF2-40B4-BE49-F238E27FC236}">
                <a16:creationId xmlns:a16="http://schemas.microsoft.com/office/drawing/2014/main" id="{734D1123-041B-C181-B996-33A757616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110" y="5590592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A23D7B7C-584E-45A0-5FE2-DD32289F5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525" y="1085576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E01E590B-42A8-EDFD-E008-075B5DD0F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22" y="1873090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46E7AE58-5028-C5AB-A69D-D4C003747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701" y="1699930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n 25" descr="Logotipo&#10;&#10;Descripción generada automáticamente">
            <a:extLst>
              <a:ext uri="{FF2B5EF4-FFF2-40B4-BE49-F238E27FC236}">
                <a16:creationId xmlns:a16="http://schemas.microsoft.com/office/drawing/2014/main" id="{A266376E-48A8-7CAF-2258-3C31254AE212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06" y="1329717"/>
            <a:ext cx="4445541" cy="4445541"/>
          </a:xfrm>
          <a:prstGeom prst="rect">
            <a:avLst/>
          </a:prstGeom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2DCC4833-CB34-AC5D-B578-7BD33B370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75" y="5608230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1A0AF116-A73E-6869-4887-40FA928D2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283" y="3675190"/>
            <a:ext cx="381660" cy="28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1ECFF239-34BD-7839-6D7B-220044607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175" y="2811758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CD25A5-AFF4-DE22-F658-E11CEA15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Red de clínicas RM</a:t>
            </a:r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92A9C219-4E1D-CA0D-3BC0-A6A8916A9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22" y="4121288"/>
            <a:ext cx="381660" cy="28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80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4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4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5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DBF1DD-6927-DF0C-2149-9CA7A38E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Presencia </a:t>
            </a:r>
            <a:r>
              <a:rPr lang="en-US" sz="3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SIGMA</a:t>
            </a: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Región Metropolitana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AD260C2-DEBD-57FF-5CB6-B1EEA7D74C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156070"/>
              </p:ext>
            </p:extLst>
          </p:nvPr>
        </p:nvGraphicFramePr>
        <p:xfrm>
          <a:off x="222250" y="1733551"/>
          <a:ext cx="11715750" cy="4876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860">
                  <a:extLst>
                    <a:ext uri="{9D8B030D-6E8A-4147-A177-3AD203B41FA5}">
                      <a16:colId xmlns:a16="http://schemas.microsoft.com/office/drawing/2014/main" val="2133278893"/>
                    </a:ext>
                  </a:extLst>
                </a:gridCol>
                <a:gridCol w="1437540">
                  <a:extLst>
                    <a:ext uri="{9D8B030D-6E8A-4147-A177-3AD203B41FA5}">
                      <a16:colId xmlns:a16="http://schemas.microsoft.com/office/drawing/2014/main" val="42183877"/>
                    </a:ext>
                  </a:extLst>
                </a:gridCol>
                <a:gridCol w="3649140">
                  <a:extLst>
                    <a:ext uri="{9D8B030D-6E8A-4147-A177-3AD203B41FA5}">
                      <a16:colId xmlns:a16="http://schemas.microsoft.com/office/drawing/2014/main" val="2954856305"/>
                    </a:ext>
                  </a:extLst>
                </a:gridCol>
                <a:gridCol w="589760">
                  <a:extLst>
                    <a:ext uri="{9D8B030D-6E8A-4147-A177-3AD203B41FA5}">
                      <a16:colId xmlns:a16="http://schemas.microsoft.com/office/drawing/2014/main" val="3218092115"/>
                    </a:ext>
                  </a:extLst>
                </a:gridCol>
                <a:gridCol w="221160">
                  <a:extLst>
                    <a:ext uri="{9D8B030D-6E8A-4147-A177-3AD203B41FA5}">
                      <a16:colId xmlns:a16="http://schemas.microsoft.com/office/drawing/2014/main" val="497047248"/>
                    </a:ext>
                  </a:extLst>
                </a:gridCol>
                <a:gridCol w="1400680">
                  <a:extLst>
                    <a:ext uri="{9D8B030D-6E8A-4147-A177-3AD203B41FA5}">
                      <a16:colId xmlns:a16="http://schemas.microsoft.com/office/drawing/2014/main" val="3584140809"/>
                    </a:ext>
                  </a:extLst>
                </a:gridCol>
                <a:gridCol w="4183610">
                  <a:extLst>
                    <a:ext uri="{9D8B030D-6E8A-4147-A177-3AD203B41FA5}">
                      <a16:colId xmlns:a16="http://schemas.microsoft.com/office/drawing/2014/main" val="4214459233"/>
                    </a:ext>
                  </a:extLst>
                </a:gridCol>
              </a:tblGrid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N°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L" sz="1000" b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N°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CIUDAD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57195298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CALERA DE TANGO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DENTAL ROMA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DENTOMARG CLÍNICA DENTAL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674333125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CALERA DE TANGO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DENTAURA CLÍNICA ODONTOLÓGICA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CLÍNICAS ODONTOLÓGICAS BYO 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58998246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COLINA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CLÍNICAS ODONTOLÓGICAS BYO CHICUREO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CAREDU HEALTH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615132099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COLINA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ONEDENT COLINA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PUDAHUEL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ONEDENT PUDAHUEL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758052657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CONCHALÍ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NUVIDENT CONCHALI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PUDAHUEL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NUVIDENT PUDAHUEL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923448974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ESTACIÓN CENTRAL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CHILEDENT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PUENTE ALTO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ODONTOLOGÍA CORDILLERA PTE. ALTO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19132864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FLORIDA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CLÍNICAS ODONTOLÓGICAS BYO SANDÍA LA FLORIDA</a:t>
                      </a:r>
                      <a:endParaRPr lang="es-E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QUILICURA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CLÍNICAS ODONTOLÓGICAS BYO QUILICURA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275160957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FLORIDA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O&amp;E LA FLORIDA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QUILICURA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ONEDENT QUILICURA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39942853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REINA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O&amp;E LA REINA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RECOLETA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CLÍNICAS ODONTOLÓGICAS BYO SANDÍA RECOLETA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1124473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REINA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DENTOMARG LA REINA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RENCA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ONEDENT RENCA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92806736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LAS CONDES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ESCALA &amp; GRANZOW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 BERNARDO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DENTIMAGEN SAN BERNARDO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98877992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LAS CONDES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CEOI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 BERNARDO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BOREALIS ODONTOLOGÍA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709289432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LAS CONDES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CLÍNICAS ODONTOLÓGICAS BYO LOS MILITARES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 MIGUEL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SALUD INTEGRAL LTDA.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217894908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LAS CONDES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ONSMILE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 MIGUEL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O&amp;E SAN MIGUEL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585490999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MAIPÚ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BUCALIS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 RAMÓN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DENTAL GRAU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21680064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MAIPÚ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O&amp;E MAIPÚ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SANTIAGO CENTRO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CENTRO DE ESPECIALIDADES ODONTOLÓGICAS CORDILLERA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00856706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MAIPÚ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ODONTOLOGIA CORDILLERA MAIPU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SANTIAGO CENTRO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DENTIMAGEN SANTA ANA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52070435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MELIPILLA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ECUAMED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SANTIAGO CENTRO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BEI DENTI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609443131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PEÑALOLÉN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SANDIA SUCURSAL PEÑALOLEN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SANTIAGO CENTRO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YUNGAY DENTIMAGEN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75749676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DELLA BOCCA CLÍNICA ODONTOLÓGICA INTEGRAL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SANTIAGO CENTRO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BOLLEK MIRAFLORES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893883341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DENTIMAGEN 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SANTIAGO CENTRO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DENTALEX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24260844"/>
                  </a:ext>
                </a:extLst>
              </a:tr>
              <a:tr h="21201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PROVIDENCIA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C&amp;MDENTAL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TALAGANTE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O&amp;E TALAGANTE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3154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89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Curioseandando: Están locos estos chilenos? (&quot;El lío&quot; de las Regiones,  actualizado)">
            <a:extLst>
              <a:ext uri="{FF2B5EF4-FFF2-40B4-BE49-F238E27FC236}">
                <a16:creationId xmlns:a16="http://schemas.microsoft.com/office/drawing/2014/main" id="{2F56C9E2-8B88-AF04-43AD-0D14CB0938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9" b="2514"/>
          <a:stretch/>
        </p:blipFill>
        <p:spPr bwMode="auto">
          <a:xfrm>
            <a:off x="6006017" y="0"/>
            <a:ext cx="6004186" cy="68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id="{03CC053B-5024-9A3E-F435-6F1586655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768275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21B0A684-C50A-0EA3-E43F-C861C5E13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1167647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>
            <a:extLst>
              <a:ext uri="{FF2B5EF4-FFF2-40B4-BE49-F238E27FC236}">
                <a16:creationId xmlns:a16="http://schemas.microsoft.com/office/drawing/2014/main" id="{1803F337-DE8F-4051-55E3-330D2535F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2089104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>
            <a:extLst>
              <a:ext uri="{FF2B5EF4-FFF2-40B4-BE49-F238E27FC236}">
                <a16:creationId xmlns:a16="http://schemas.microsoft.com/office/drawing/2014/main" id="{1647E9DB-FBD4-066C-7E0D-25EBFF11F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2544690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>
            <a:extLst>
              <a:ext uri="{FF2B5EF4-FFF2-40B4-BE49-F238E27FC236}">
                <a16:creationId xmlns:a16="http://schemas.microsoft.com/office/drawing/2014/main" id="{E15491A8-9597-795B-FF91-51A1FE05B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2878746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C85FC0E4-FF29-6E3B-6FF9-BCC162D19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3311143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7E9711-72D3-B00E-89A9-02EFC30CB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3686361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EA156DCD-C208-CFB4-D2A9-170189AAA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4166542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FF0BFC8F-4AF8-A2A2-75E2-257A92D09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644" y="4646723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6A592301-E811-5FA4-0646-C5271653E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210" y="5070242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2FB6434D-211E-FAD3-BD6F-4FD505D05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5499693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F8C48719-73C1-CC60-4522-1D066DD6E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6332562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n 20" descr="Logotipo&#10;&#10;Descripción generada automáticamente">
            <a:extLst>
              <a:ext uri="{FF2B5EF4-FFF2-40B4-BE49-F238E27FC236}">
                <a16:creationId xmlns:a16="http://schemas.microsoft.com/office/drawing/2014/main" id="{750C1718-08E8-5BC9-BB72-FBF51E86705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97" y="1016622"/>
            <a:ext cx="4589042" cy="458904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581D28-0546-EC13-CE52-3D5ADCA0A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Red de clínicas </a:t>
            </a:r>
            <a:r>
              <a:rPr lang="en-US" sz="5400" dirty="0" err="1"/>
              <a:t>en</a:t>
            </a:r>
            <a:r>
              <a:rPr lang="en-US" sz="5400" dirty="0"/>
              <a:t> </a:t>
            </a:r>
            <a:r>
              <a:rPr lang="en-US" sz="5400" dirty="0" err="1"/>
              <a:t>regiones</a:t>
            </a:r>
            <a:endParaRPr lang="en-US" sz="5400" dirty="0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3187EBE8-F331-5CCF-DBDB-04091B730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683" y="261124"/>
            <a:ext cx="446854" cy="33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94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DBF1DD-6927-DF0C-2149-9CA7A38E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Presencia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SIGMA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Regiones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06DC733A-5848-B974-AF9A-BD6279C06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915115"/>
              </p:ext>
            </p:extLst>
          </p:nvPr>
        </p:nvGraphicFramePr>
        <p:xfrm>
          <a:off x="419100" y="1758646"/>
          <a:ext cx="11023599" cy="502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080">
                  <a:extLst>
                    <a:ext uri="{9D8B030D-6E8A-4147-A177-3AD203B41FA5}">
                      <a16:colId xmlns:a16="http://schemas.microsoft.com/office/drawing/2014/main" val="234111830"/>
                    </a:ext>
                  </a:extLst>
                </a:gridCol>
                <a:gridCol w="1406858">
                  <a:extLst>
                    <a:ext uri="{9D8B030D-6E8A-4147-A177-3AD203B41FA5}">
                      <a16:colId xmlns:a16="http://schemas.microsoft.com/office/drawing/2014/main" val="1919457594"/>
                    </a:ext>
                  </a:extLst>
                </a:gridCol>
                <a:gridCol w="3141340">
                  <a:extLst>
                    <a:ext uri="{9D8B030D-6E8A-4147-A177-3AD203B41FA5}">
                      <a16:colId xmlns:a16="http://schemas.microsoft.com/office/drawing/2014/main" val="2871574635"/>
                    </a:ext>
                  </a:extLst>
                </a:gridCol>
                <a:gridCol w="616705">
                  <a:extLst>
                    <a:ext uri="{9D8B030D-6E8A-4147-A177-3AD203B41FA5}">
                      <a16:colId xmlns:a16="http://schemas.microsoft.com/office/drawing/2014/main" val="592463816"/>
                    </a:ext>
                  </a:extLst>
                </a:gridCol>
                <a:gridCol w="828697">
                  <a:extLst>
                    <a:ext uri="{9D8B030D-6E8A-4147-A177-3AD203B41FA5}">
                      <a16:colId xmlns:a16="http://schemas.microsoft.com/office/drawing/2014/main" val="3209986805"/>
                    </a:ext>
                  </a:extLst>
                </a:gridCol>
                <a:gridCol w="1156322">
                  <a:extLst>
                    <a:ext uri="{9D8B030D-6E8A-4147-A177-3AD203B41FA5}">
                      <a16:colId xmlns:a16="http://schemas.microsoft.com/office/drawing/2014/main" val="4121826335"/>
                    </a:ext>
                  </a:extLst>
                </a:gridCol>
                <a:gridCol w="3584597">
                  <a:extLst>
                    <a:ext uri="{9D8B030D-6E8A-4147-A177-3AD203B41FA5}">
                      <a16:colId xmlns:a16="http://schemas.microsoft.com/office/drawing/2014/main" val="687521896"/>
                    </a:ext>
                  </a:extLst>
                </a:gridCol>
              </a:tblGrid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N°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CIUDAD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N°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CIUDAD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extLst>
                  <a:ext uri="{0D108BD9-81ED-4DB2-BD59-A6C34878D82A}">
                    <a16:rowId xmlns:a16="http://schemas.microsoft.com/office/drawing/2014/main" val="2387559135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ARICA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ODONTOSALUD ARICA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PLACILLA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GD ESTETIK DENTAL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083195712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IQUIQUE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CEMADENT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RANCAGUA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LEDENT RANCAGUA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34040324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ANTOFAGASTA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ODONTOLÓGICA PARANAL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RANCAGUA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SANTA ANTONIA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015820199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ANTOFAGASTA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GEGA ESTUDIO DENTAL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RENGO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LEDENT RENGO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470063738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ANTOFAGASTA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GARDENT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CURICO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ADENT CLINICA DENTAL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804593098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ANTOFAGASTA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DENTAL SABIONCELLO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TALCA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CIMA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560308192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ANTOFAGASTA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CEODONT DEL NORTE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TALCA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VITA SONRISA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412566518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ANTOFAGASTA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VIEDENT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TALCA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CULMEN ODONTOLOGÍA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4040901038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CALAMA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ODONTOLOGICA SALAZAR DEL RÍO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TALCA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CULMEN ODONTOLOGÍA LAS RASTRAS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882164837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CALAMA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DENTAL DRA. VANESSA ELTIT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CHILLAN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VERADENT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13669035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COQUIMBO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ODONTOLOGICA ALTAMIRA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CONCEPCION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O&amp;E CONCEPCIÓN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4130889358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COQUIMBO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CLÍNICAS LAS LOICAS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CONCEPCION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PLAZA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169063367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COPIAPO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 ESSENZA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CONCEPCION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IMAGENT-DENT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306860846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SERENA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DENTAL SABIONCELLO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CONCEPCION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PEUMAYEN CLÌNICA ODONTÓLOGICA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290700047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SERENA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DENTAL SUMMIT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CONCEPCION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ADENS CLINICA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560879682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SERENA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SERCODENT LA SERENA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LOS ANGELES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SALUD Y ESTÉTICA DENTAL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954911763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CALERA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DENTAL VALPARAISO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LOS ANGELES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NATURAL 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833969260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VALPARAISO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DENTTORRED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TEMUCO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DENTAL DENTRIX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827723313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QUINTERO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BAHÍA SALUD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TEMUCO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ODONTOLOGÍCA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918739476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VIÑA DEL MAR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DENTAL QUINTAMAR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VILLARICA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SANTA LAURA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152526080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VIÑA DEL MAR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BOLLËK VIÑA DEL MAR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VALDIVIA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RAMIS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148204001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VIÑA DEL MAR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C&amp;C ODONTÓLOGOS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51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OSORNO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CLÍNICA DENTAL FAMIDENT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622126212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 LIGUA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BOLLEK LA LIGUA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PTO. MONTT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SUR SONRISAS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2461674396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 FELIPE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DENTIMAGEN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PTO. MONTT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CENTRO ODONTOLOGICO FAMILIAR PUERTO SUR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719925670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QUILLOTA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O&amp;E QUILLOTA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PTO. MONTT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DENTAL GALAPAGOS URMENETA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412123673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QUILLOTA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DENTAL PRODENTIST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PTO. MONTT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CENTRO MÉDICO Y DENTAL GALAPAGOS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313903691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LOS ANDES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DENTIMAGEN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LOS ALERCES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SUR SONRISAS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3609314694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LOS ANDES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FULLDENTAL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PUERTO VARAS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SUR SONRISAS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1510944275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LOS ANDES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CENTRO ODONTOLÓGICO CORDILLERA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58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00" b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PTA. ARENAS</a:t>
                      </a:r>
                      <a:endParaRPr lang="es-CL" sz="1000" b="1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CLINICA DURAN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669" marR="4669" marT="4669" marB="0"/>
                </a:tc>
                <a:extLst>
                  <a:ext uri="{0D108BD9-81ED-4DB2-BD59-A6C34878D82A}">
                    <a16:rowId xmlns:a16="http://schemas.microsoft.com/office/drawing/2014/main" val="571261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241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593</Words>
  <Application>Microsoft Office PowerPoint</Application>
  <PresentationFormat>Panorámica</PresentationFormat>
  <Paragraphs>327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RED DE CLINICAS</vt:lpstr>
      <vt:lpstr>Red de clínicas RM</vt:lpstr>
      <vt:lpstr>Presencia SIGMA  Región Metropolitana</vt:lpstr>
      <vt:lpstr>Red de clínicas en regiones</vt:lpstr>
      <vt:lpstr>Presencia SIGMA  Regiones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DE CLINICAS</dc:title>
  <dc:creator>Javiera Romero</dc:creator>
  <cp:lastModifiedBy>Diego Castro</cp:lastModifiedBy>
  <cp:revision>3</cp:revision>
  <dcterms:created xsi:type="dcterms:W3CDTF">2022-09-22T20:18:24Z</dcterms:created>
  <dcterms:modified xsi:type="dcterms:W3CDTF">2023-08-31T13:46:03Z</dcterms:modified>
</cp:coreProperties>
</file>